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53A9B-15E0-47E8-9BBC-BDEBFB3DF781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A8E54-1CA2-4C0C-8A0D-F96D94D46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76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https://pixabay.com/vectors/circle-ball-blue-bubble-3d-sphere-576797/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A8E54-1CA2-4C0C-8A0D-F96D94D46D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07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9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5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2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04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93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8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5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4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8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35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BD15E-F266-41C1-9B7F-CF8975A1220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D4FE8-803E-4CEE-9029-DAECE7A3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1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860685" y="3292357"/>
            <a:ext cx="2209046" cy="3770263"/>
            <a:chOff x="4700854" y="2390463"/>
            <a:chExt cx="2209046" cy="3770263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0854" y="3331675"/>
              <a:ext cx="2209046" cy="2209046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992494" y="2390463"/>
              <a:ext cx="184731" cy="37702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3900" dirty="0">
                <a:solidFill>
                  <a:schemeClr val="accent2">
                    <a:lumMod val="75000"/>
                  </a:schemeClr>
                </a:solidFill>
                <a:latin typeface="HARI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08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185 -0.14375 L -0.0414 0.05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69" y="97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31 0.0507 C -0.06497 0.0507 -0.06093 -0.00579 -0.06093 -0.07546 C -0.06093 -0.14699 -0.05156 -0.16157 -0.04531 -0.20417 C -0.03919 -0.2463 -0.0237 -0.25926 -0.0237 -0.33032 C -0.0237 -0.39977 -0.02565 -0.45903 -0.04531 -0.45903 " pathEditMode="relative" rAng="16200000" ptsTypes="AAAAA">
                                      <p:cBhvr>
                                        <p:cTn id="13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" y="-2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Vishal Monpara</dc:creator>
  <cp:lastModifiedBy>Vishal Monpara</cp:lastModifiedBy>
  <cp:revision>17</cp:revision>
  <dcterms:created xsi:type="dcterms:W3CDTF">2020-09-07T02:32:39Z</dcterms:created>
  <dcterms:modified xsi:type="dcterms:W3CDTF">2020-11-09T14:47:43Z</dcterms:modified>
</cp:coreProperties>
</file>