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58" r:id="rId8"/>
    <p:sldId id="260" r:id="rId9"/>
    <p:sldId id="266" r:id="rId10"/>
    <p:sldId id="268" r:id="rId11"/>
    <p:sldId id="267" r:id="rId12"/>
    <p:sldId id="269" r:id="rId13"/>
    <p:sldId id="271" r:id="rId14"/>
    <p:sldId id="270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17F3-546B-4B17-9470-104EB29589B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8B92-49B8-45DE-B0D2-024031BF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8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17F3-546B-4B17-9470-104EB29589B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8B92-49B8-45DE-B0D2-024031BF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7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17F3-546B-4B17-9470-104EB29589B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8B92-49B8-45DE-B0D2-024031BF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17F3-546B-4B17-9470-104EB29589B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8B92-49B8-45DE-B0D2-024031BF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7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17F3-546B-4B17-9470-104EB29589B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8B92-49B8-45DE-B0D2-024031BF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6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17F3-546B-4B17-9470-104EB29589B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8B92-49B8-45DE-B0D2-024031BF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1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17F3-546B-4B17-9470-104EB29589B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8B92-49B8-45DE-B0D2-024031BF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17F3-546B-4B17-9470-104EB29589B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8B92-49B8-45DE-B0D2-024031BF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1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17F3-546B-4B17-9470-104EB29589B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8B92-49B8-45DE-B0D2-024031BF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9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17F3-546B-4B17-9470-104EB29589B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8B92-49B8-45DE-B0D2-024031BF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17F3-546B-4B17-9470-104EB29589B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8B92-49B8-45DE-B0D2-024031BF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7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217F3-546B-4B17-9470-104EB29589B5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F8B92-49B8-45DE-B0D2-024031BF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3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Developer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598542"/>
            <a:ext cx="12192000" cy="130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What is common in all these items?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0476"/>
            <a:ext cx="3069861" cy="21890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963" y="-14126"/>
            <a:ext cx="2903867" cy="2032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697" y="136827"/>
            <a:ext cx="2095028" cy="1690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937" y="2554182"/>
            <a:ext cx="5479064" cy="3044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553" y="2732978"/>
            <a:ext cx="2686769" cy="26867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94" y="2554182"/>
            <a:ext cx="3381606" cy="29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598542"/>
            <a:ext cx="12192000" cy="130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My Favorite - LEGO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764" y="462651"/>
            <a:ext cx="8186472" cy="4351338"/>
          </a:xfrm>
        </p:spPr>
      </p:pic>
    </p:spTree>
    <p:extLst>
      <p:ext uri="{BB962C8B-B14F-4D97-AF65-F5344CB8AC3E}">
        <p14:creationId xmlns:p14="http://schemas.microsoft.com/office/powerpoint/2010/main" val="3180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598542"/>
            <a:ext cx="12192000" cy="130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Same LEGO – Different toys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474"/>
            <a:ext cx="4351338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864" y="143474"/>
            <a:ext cx="4748363" cy="3561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997" y="71736"/>
            <a:ext cx="3573003" cy="484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598542"/>
            <a:ext cx="12192000" cy="130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What do you think?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160" y="365125"/>
            <a:ext cx="4905679" cy="4351338"/>
          </a:xfrm>
        </p:spPr>
      </p:pic>
      <p:sp>
        <p:nvSpPr>
          <p:cNvPr id="5" name="TextBox 4"/>
          <p:cNvSpPr txBox="1"/>
          <p:nvPr/>
        </p:nvSpPr>
        <p:spPr>
          <a:xfrm>
            <a:off x="448573" y="1940629"/>
            <a:ext cx="3407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Smart?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4566" y="1940629"/>
            <a:ext cx="3407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Dumb?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598542"/>
            <a:ext cx="12192000" cy="130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It’s a time for an experiment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731" y="365125"/>
            <a:ext cx="3175942" cy="4351338"/>
          </a:xfrm>
        </p:spPr>
      </p:pic>
    </p:spTree>
    <p:extLst>
      <p:ext uri="{BB962C8B-B14F-4D97-AF65-F5344CB8AC3E}">
        <p14:creationId xmlns:p14="http://schemas.microsoft.com/office/powerpoint/2010/main" val="36107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598542"/>
            <a:ext cx="12192000" cy="130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You </a:t>
            </a:r>
            <a:r>
              <a:rPr lang="en-US" sz="4400" smtClean="0"/>
              <a:t>are the </a:t>
            </a:r>
            <a:r>
              <a:rPr lang="en-US" sz="4400" dirty="0" smtClean="0"/>
              <a:t>world best Software Developer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782" y="661059"/>
            <a:ext cx="7386435" cy="4351338"/>
          </a:xfrm>
        </p:spPr>
      </p:pic>
    </p:spTree>
    <p:extLst>
      <p:ext uri="{BB962C8B-B14F-4D97-AF65-F5344CB8AC3E}">
        <p14:creationId xmlns:p14="http://schemas.microsoft.com/office/powerpoint/2010/main" val="14070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9370" y="2803584"/>
            <a:ext cx="3873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980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9370" y="2803584"/>
            <a:ext cx="3873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51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38316">
            <a:off x="357471" y="236838"/>
            <a:ext cx="3028596" cy="30285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305" y="-179900"/>
            <a:ext cx="4975854" cy="2778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40590">
            <a:off x="37580" y="3005298"/>
            <a:ext cx="5715000" cy="3362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820" y="-179900"/>
            <a:ext cx="2982706" cy="2982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4142">
            <a:off x="6755031" y="2489845"/>
            <a:ext cx="5805653" cy="3276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051" y="4089638"/>
            <a:ext cx="4133320" cy="29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331" y="1325293"/>
            <a:ext cx="4351338" cy="4351338"/>
          </a:xfrm>
        </p:spPr>
      </p:pic>
      <p:sp>
        <p:nvSpPr>
          <p:cNvPr id="5" name="Rectangle 4"/>
          <p:cNvSpPr/>
          <p:nvPr/>
        </p:nvSpPr>
        <p:spPr>
          <a:xfrm>
            <a:off x="0" y="5598542"/>
            <a:ext cx="12192000" cy="130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Not like this…</a:t>
            </a:r>
          </a:p>
        </p:txBody>
      </p:sp>
    </p:spTree>
    <p:extLst>
      <p:ext uri="{BB962C8B-B14F-4D97-AF65-F5344CB8AC3E}">
        <p14:creationId xmlns:p14="http://schemas.microsoft.com/office/powerpoint/2010/main" val="29479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04" y="1135512"/>
            <a:ext cx="5810391" cy="4351338"/>
          </a:xfrm>
        </p:spPr>
      </p:pic>
      <p:sp>
        <p:nvSpPr>
          <p:cNvPr id="5" name="Rectangle 4"/>
          <p:cNvSpPr/>
          <p:nvPr/>
        </p:nvSpPr>
        <p:spPr>
          <a:xfrm>
            <a:off x="0" y="5598542"/>
            <a:ext cx="12192000" cy="130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Not like this…</a:t>
            </a:r>
          </a:p>
        </p:txBody>
      </p:sp>
    </p:spTree>
    <p:extLst>
      <p:ext uri="{BB962C8B-B14F-4D97-AF65-F5344CB8AC3E}">
        <p14:creationId xmlns:p14="http://schemas.microsoft.com/office/powerpoint/2010/main" val="35004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918" y="505670"/>
            <a:ext cx="3674163" cy="5172186"/>
          </a:xfrm>
        </p:spPr>
      </p:pic>
      <p:sp>
        <p:nvSpPr>
          <p:cNvPr id="5" name="Rectangle 4"/>
          <p:cNvSpPr/>
          <p:nvPr/>
        </p:nvSpPr>
        <p:spPr>
          <a:xfrm>
            <a:off x="0" y="5598542"/>
            <a:ext cx="12192000" cy="130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Not like this…</a:t>
            </a:r>
          </a:p>
        </p:txBody>
      </p:sp>
    </p:spTree>
    <p:extLst>
      <p:ext uri="{BB962C8B-B14F-4D97-AF65-F5344CB8AC3E}">
        <p14:creationId xmlns:p14="http://schemas.microsoft.com/office/powerpoint/2010/main" val="35485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573" y="0"/>
            <a:ext cx="6858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7869"/>
            <a:ext cx="5789682" cy="4342262"/>
          </a:xfrm>
        </p:spPr>
      </p:pic>
      <p:sp>
        <p:nvSpPr>
          <p:cNvPr id="6" name="Rectangle 5"/>
          <p:cNvSpPr/>
          <p:nvPr/>
        </p:nvSpPr>
        <p:spPr>
          <a:xfrm>
            <a:off x="0" y="5598542"/>
            <a:ext cx="12192000" cy="130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But </a:t>
            </a:r>
            <a:r>
              <a:rPr lang="en-US" sz="4400" dirty="0"/>
              <a:t>like this…</a:t>
            </a:r>
          </a:p>
        </p:txBody>
      </p:sp>
    </p:spTree>
    <p:extLst>
      <p:ext uri="{BB962C8B-B14F-4D97-AF65-F5344CB8AC3E}">
        <p14:creationId xmlns:p14="http://schemas.microsoft.com/office/powerpoint/2010/main" val="172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516" y="657029"/>
            <a:ext cx="7934967" cy="4182389"/>
          </a:xfrm>
        </p:spPr>
      </p:pic>
      <p:sp>
        <p:nvSpPr>
          <p:cNvPr id="5" name="Rectangle 4"/>
          <p:cNvSpPr/>
          <p:nvPr/>
        </p:nvSpPr>
        <p:spPr>
          <a:xfrm>
            <a:off x="0" y="5598542"/>
            <a:ext cx="12192000" cy="130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Abracadabra</a:t>
            </a:r>
          </a:p>
        </p:txBody>
      </p:sp>
    </p:spTree>
    <p:extLst>
      <p:ext uri="{BB962C8B-B14F-4D97-AF65-F5344CB8AC3E}">
        <p14:creationId xmlns:p14="http://schemas.microsoft.com/office/powerpoint/2010/main" val="40700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331" y="1105544"/>
            <a:ext cx="6063339" cy="4351338"/>
          </a:xfrm>
        </p:spPr>
      </p:pic>
    </p:spTree>
    <p:extLst>
      <p:ext uri="{BB962C8B-B14F-4D97-AF65-F5344CB8AC3E}">
        <p14:creationId xmlns:p14="http://schemas.microsoft.com/office/powerpoint/2010/main" val="22444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824" y="892799"/>
            <a:ext cx="4611628" cy="4705743"/>
          </a:xfrm>
        </p:spPr>
      </p:pic>
      <p:sp>
        <p:nvSpPr>
          <p:cNvPr id="7" name="Rectangle 6"/>
          <p:cNvSpPr/>
          <p:nvPr/>
        </p:nvSpPr>
        <p:spPr>
          <a:xfrm>
            <a:off x="0" y="5598542"/>
            <a:ext cx="12192000" cy="130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When I fix the problem</a:t>
            </a:r>
          </a:p>
        </p:txBody>
      </p:sp>
    </p:spTree>
    <p:extLst>
      <p:ext uri="{BB962C8B-B14F-4D97-AF65-F5344CB8AC3E}">
        <p14:creationId xmlns:p14="http://schemas.microsoft.com/office/powerpoint/2010/main" val="8377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68</Words>
  <Application>Microsoft Office PowerPoint</Application>
  <PresentationFormat>Widescreen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Software Developer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Developer</dc:title>
  <dc:creator>Vishal Monpara</dc:creator>
  <cp:lastModifiedBy>Vishal Monpara</cp:lastModifiedBy>
  <cp:revision>28</cp:revision>
  <dcterms:created xsi:type="dcterms:W3CDTF">2019-04-23T05:10:24Z</dcterms:created>
  <dcterms:modified xsi:type="dcterms:W3CDTF">2020-09-12T20:10:45Z</dcterms:modified>
</cp:coreProperties>
</file>